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99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educaciontrespuntocero.com/wp-content/uploads/2017/05/formas_geometricas_infantil_4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415" r="16025" b="18048"/>
          <a:stretch/>
        </p:blipFill>
        <p:spPr bwMode="auto">
          <a:xfrm>
            <a:off x="5940152" y="2859782"/>
            <a:ext cx="3076947" cy="2109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carnegieknowledgenetwork.org/wp-content/uploads/2013/10/Harris-photo-rule_protractor_colorfu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2592288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51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7854"/>
            <a:ext cx="5616624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http://www.playcast.ru/uploads/2017/10/28/23757085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0"/>
          <a:stretch/>
        </p:blipFill>
        <p:spPr bwMode="auto">
          <a:xfrm>
            <a:off x="2771800" y="339502"/>
            <a:ext cx="6192688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84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2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educaciontrespuntocero.com/wp-content/uploads/2017/05/formas_geometricas_infantil_4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415" r="16025" b="18048"/>
          <a:stretch/>
        </p:blipFill>
        <p:spPr bwMode="auto">
          <a:xfrm>
            <a:off x="7236296" y="3579862"/>
            <a:ext cx="1780803" cy="1389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0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carnegieknowledgenetwork.org/wp-content/uploads/2013/10/Harris-photo-rule_protractor_colorfu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280831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1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educaciontrespuntocero.com/wp-content/uploads/2017/05/formas_geometricas_infantil_4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415" r="16025" b="18048"/>
          <a:stretch/>
        </p:blipFill>
        <p:spPr bwMode="auto">
          <a:xfrm>
            <a:off x="7164288" y="3651870"/>
            <a:ext cx="1852811" cy="1317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756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20359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www.educaciontrespuntocero.com/wp-content/uploads/2017/05/formas_geometricas_infantil_4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415" r="16025" b="18048"/>
          <a:stretch/>
        </p:blipFill>
        <p:spPr bwMode="auto">
          <a:xfrm>
            <a:off x="179512" y="3795886"/>
            <a:ext cx="1538474" cy="117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0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educaciontrespuntocero.com/wp-content/uploads/2017/05/formas_geometricas_infantil_4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415" r="16025" b="18048"/>
          <a:stretch/>
        </p:blipFill>
        <p:spPr bwMode="auto">
          <a:xfrm>
            <a:off x="251521" y="4011910"/>
            <a:ext cx="1368152" cy="95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carnegieknowledgenetwork.org/wp-content/uploads/2013/10/Harris-photo-rule_protractor_colorfu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2592288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1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carnegieknowledgenetwork.org/wp-content/uploads/2013/10/Harris-photo-rule_protractor_colorfu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7894"/>
            <a:ext cx="144016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5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967B-3D21-4328-9593-82CB4EBF82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3E0C-C212-4116-9DD5-B69DF6D4B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95486"/>
            <a:ext cx="5976664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9551"/>
          <a:stretch/>
        </p:blipFill>
        <p:spPr>
          <a:xfrm>
            <a:off x="179513" y="3219822"/>
            <a:ext cx="2818840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5486"/>
            <a:ext cx="2808312" cy="1921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7163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Краткосрочный проект </a:t>
            </a:r>
            <a:br>
              <a:rPr lang="ru-RU" b="1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«Путешествие в страну веселых фигур»</a:t>
            </a:r>
            <a:endParaRPr lang="ru-RU" b="1" dirty="0">
              <a:solidFill>
                <a:srgbClr val="66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23878"/>
            <a:ext cx="3312368" cy="10984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Подготовила и провела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Стародубцева Г.П.</a:t>
            </a:r>
            <a:endParaRPr lang="ru-RU" sz="2000" b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Совместная деятельность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3429000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1"/>
          <a:stretch/>
        </p:blipFill>
        <p:spPr>
          <a:xfrm>
            <a:off x="4567630" y="1347614"/>
            <a:ext cx="3888432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0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7574"/>
            <a:ext cx="3356992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7534"/>
            <a:ext cx="2630891" cy="3507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13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7574"/>
            <a:ext cx="352839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5532"/>
            <a:ext cx="2880320" cy="3840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00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5526"/>
            <a:ext cx="2594886" cy="3459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7574"/>
            <a:ext cx="3813043" cy="2859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73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Работа с родителями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0433"/>
            <a:ext cx="2542254" cy="376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1073716"/>
            <a:ext cx="2772308" cy="3812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47" y="1038707"/>
            <a:ext cx="2710644" cy="3847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06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НОД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4986" y="1276350"/>
            <a:ext cx="3805253" cy="2544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6669"/>
          <a:stretch/>
        </p:blipFill>
        <p:spPr>
          <a:xfrm>
            <a:off x="4860032" y="1360462"/>
            <a:ext cx="3393807" cy="2376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62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1490"/>
            <a:ext cx="8424936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3" y="231491"/>
            <a:ext cx="8208912" cy="17641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5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25237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accent2"/>
                </a:solidFill>
                <a:latin typeface="Comic Sans MS" panose="030F0702030302020204" pitchFamily="66" charset="0"/>
              </a:rPr>
              <a:t>Геометрия полна приключений, потому что за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каждой задачей </a:t>
            </a:r>
            <a:r>
              <a:rPr lang="ru-RU" dirty="0">
                <a:solidFill>
                  <a:schemeClr val="accent2"/>
                </a:solidFill>
                <a:latin typeface="Comic Sans MS" panose="030F0702030302020204" pitchFamily="66" charset="0"/>
              </a:rPr>
              <a:t>скрывается приключение мысли.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Решить задачу </a:t>
            </a:r>
            <a:r>
              <a:rPr lang="ru-RU" dirty="0">
                <a:solidFill>
                  <a:schemeClr val="accent2"/>
                </a:solidFill>
                <a:latin typeface="Comic Sans MS" panose="030F0702030302020204" pitchFamily="66" charset="0"/>
              </a:rPr>
              <a:t>– это значит пережить приключение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ru-RU" dirty="0">
                <a:solidFill>
                  <a:schemeClr val="accent2"/>
                </a:solidFill>
                <a:latin typeface="Comic Sans MS" panose="030F0702030302020204" pitchFamily="66" charset="0"/>
              </a:rPr>
              <a:t>В. Произволов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80" y="3075806"/>
            <a:ext cx="32911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0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Элемент новизны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Внесение новых атрибутов, схем, образцов, возможность проявления творчества, изменение правил.</a:t>
            </a:r>
          </a:p>
        </p:txBody>
      </p:sp>
    </p:spTree>
    <p:extLst>
      <p:ext uri="{BB962C8B-B14F-4D97-AF65-F5344CB8AC3E}">
        <p14:creationId xmlns:p14="http://schemas.microsoft.com/office/powerpoint/2010/main" val="311011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Цель проекта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75606"/>
            <a:ext cx="7416824" cy="2545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Повысить</a:t>
            </a:r>
            <a: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/>
            </a:r>
            <a:b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педагогическую грамотность</a:t>
            </a:r>
            <a:b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родителей в вопросах развития</a:t>
            </a:r>
            <a:b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математических представлений</a:t>
            </a:r>
            <a:b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дошкольников.</a:t>
            </a:r>
            <a:endParaRPr lang="ru-RU" sz="3200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Задачи проекта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02090"/>
            <a:ext cx="7859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</a:rPr>
              <a:t>Продолжать закреплять знания детей о геометрических фигурах (круг, квадрат, треугольник, прямоугольник). Развивать у детей творческие способности, способность к аналитической деятельности, умение классифицировать. Развивать интерес воспитанников к аппликации.  Развивать коммуникативные навыки. Воспитывать дружеские взаимоотношения в коллективе, умение отвечать н вопросы, не перебивая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20014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Принципы реализации проекта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Принцип </a:t>
            </a:r>
            <a:r>
              <a:rPr lang="ru-RU" sz="20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научности</a:t>
            </a:r>
          </a:p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Принцип доступности и нарастающей </a:t>
            </a:r>
            <a:r>
              <a:rPr lang="ru-RU" sz="20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трудности</a:t>
            </a:r>
          </a:p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Принцип системности </a:t>
            </a:r>
            <a:r>
              <a:rPr lang="ru-RU" sz="20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и последовательности</a:t>
            </a:r>
          </a:p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Принцип </a:t>
            </a:r>
            <a:r>
              <a:rPr lang="ru-RU" sz="20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демократизации</a:t>
            </a:r>
          </a:p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Предметно – средовой </a:t>
            </a:r>
            <a:r>
              <a:rPr lang="ru-RU" sz="20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принцип</a:t>
            </a:r>
          </a:p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Принцип учета возрастных особенностей. </a:t>
            </a:r>
          </a:p>
          <a:p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Принцип взаимодействия с ребенком в условиях </a:t>
            </a:r>
            <a:endParaRPr lang="ru-RU" sz="2000" b="1" dirty="0" smtClean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ДОУ </a:t>
            </a:r>
            <a:r>
              <a:rPr lang="ru-RU" sz="2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и семьи.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630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5462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Формы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6600CC"/>
                </a:solidFill>
                <a:latin typeface="Comic Sans MS" panose="030F0702030302020204" pitchFamily="66" charset="0"/>
              </a:rPr>
              <a:t>совместная деятельность в режимных моментах; 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6600CC"/>
                </a:solidFill>
                <a:latin typeface="Comic Sans MS" panose="030F0702030302020204" pitchFamily="66" charset="0"/>
              </a:rPr>
              <a:t>творческая деятельность детей; 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6600CC"/>
                </a:solidFill>
                <a:latin typeface="Comic Sans MS" panose="030F0702030302020204" pitchFamily="66" charset="0"/>
              </a:rPr>
              <a:t>совместная деятельность родителей и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30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Вывод: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6600CC"/>
                </a:solidFill>
              </a:rPr>
              <a:t>Воспитанники научились выбирать нужную геометрическую фигуру, исследовать ее, давать описание, находить в окружающей действительности и в предметах ближайшего окружения. В самостоятельной художественной и игровой деятельности дети способны использовать и преобразовывать свойства разных геометрических фигур. Совместно с родителями каждый ребёнок может сочинять сказки, рисовать рисунки, делать поделки, придумывать новые дидактические игры с опорой на приобретённые знания о геометрических фигурах. математическими понятиями.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4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Дидактические игры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4" y="1276350"/>
            <a:ext cx="3393017" cy="2544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65171" y="1203325"/>
            <a:ext cx="3395133" cy="254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468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253</Words>
  <Application>Microsoft Office PowerPoint</Application>
  <PresentationFormat>Экран (16:9)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Monotype Corsiva</vt:lpstr>
      <vt:lpstr>Тема Office</vt:lpstr>
      <vt:lpstr>Краткосрочный проект  «Путешествие в страну веселых фигур»</vt:lpstr>
      <vt:lpstr>Презентация PowerPoint</vt:lpstr>
      <vt:lpstr>Элемент новизны</vt:lpstr>
      <vt:lpstr>Цель проекта:</vt:lpstr>
      <vt:lpstr>Задачи проекта</vt:lpstr>
      <vt:lpstr>Принципы реализации проекта </vt:lpstr>
      <vt:lpstr>Формы реализации проекта </vt:lpstr>
      <vt:lpstr> Вывод: </vt:lpstr>
      <vt:lpstr>Дидактические игры</vt:lpstr>
      <vt:lpstr>Совместная деятельность</vt:lpstr>
      <vt:lpstr>Презентация PowerPoint</vt:lpstr>
      <vt:lpstr>Презентация PowerPoint</vt:lpstr>
      <vt:lpstr>Презентация PowerPoint</vt:lpstr>
      <vt:lpstr>Работа с родителями</vt:lpstr>
      <vt:lpstr>НОД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admin</cp:lastModifiedBy>
  <cp:revision>16</cp:revision>
  <dcterms:created xsi:type="dcterms:W3CDTF">2019-01-13T11:47:06Z</dcterms:created>
  <dcterms:modified xsi:type="dcterms:W3CDTF">2019-12-02T19:08:50Z</dcterms:modified>
</cp:coreProperties>
</file>